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83" r:id="rId3"/>
    <p:sldMasterId id="2147483795" r:id="rId4"/>
    <p:sldMasterId id="2147483807" r:id="rId5"/>
    <p:sldMasterId id="2147483831" r:id="rId6"/>
    <p:sldMasterId id="2147484088" r:id="rId7"/>
    <p:sldMasterId id="2147484232" r:id="rId8"/>
    <p:sldMasterId id="2147484244" r:id="rId9"/>
    <p:sldMasterId id="2147484377" r:id="rId10"/>
    <p:sldMasterId id="2147484389" r:id="rId11"/>
    <p:sldMasterId id="2147484401" r:id="rId12"/>
    <p:sldMasterId id="2147484413" r:id="rId13"/>
    <p:sldMasterId id="2147484425" r:id="rId14"/>
    <p:sldMasterId id="2147484580" r:id="rId15"/>
    <p:sldMasterId id="2147484592" r:id="rId16"/>
  </p:sldMasterIdLst>
  <p:notesMasterIdLst>
    <p:notesMasterId r:id="rId138"/>
  </p:notesMasterIdLst>
  <p:handoutMasterIdLst>
    <p:handoutMasterId r:id="rId139"/>
  </p:handoutMasterIdLst>
  <p:sldIdLst>
    <p:sldId id="269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285" r:id="rId27"/>
    <p:sldId id="351" r:id="rId28"/>
    <p:sldId id="352" r:id="rId29"/>
    <p:sldId id="353" r:id="rId30"/>
    <p:sldId id="460" r:id="rId31"/>
    <p:sldId id="462" r:id="rId32"/>
    <p:sldId id="463" r:id="rId33"/>
    <p:sldId id="464" r:id="rId34"/>
    <p:sldId id="293" r:id="rId35"/>
    <p:sldId id="508" r:id="rId36"/>
    <p:sldId id="359" r:id="rId37"/>
    <p:sldId id="465" r:id="rId38"/>
    <p:sldId id="466" r:id="rId39"/>
    <p:sldId id="510" r:id="rId40"/>
    <p:sldId id="306" r:id="rId41"/>
    <p:sldId id="307" r:id="rId42"/>
    <p:sldId id="308" r:id="rId43"/>
    <p:sldId id="311" r:id="rId44"/>
    <p:sldId id="365" r:id="rId45"/>
    <p:sldId id="523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2" r:id="rId55"/>
    <p:sldId id="533" r:id="rId56"/>
    <p:sldId id="534" r:id="rId57"/>
    <p:sldId id="536" r:id="rId58"/>
    <p:sldId id="537" r:id="rId59"/>
    <p:sldId id="538" r:id="rId60"/>
    <p:sldId id="539" r:id="rId61"/>
    <p:sldId id="540" r:id="rId62"/>
    <p:sldId id="541" r:id="rId63"/>
    <p:sldId id="542" r:id="rId64"/>
    <p:sldId id="535" r:id="rId65"/>
    <p:sldId id="543" r:id="rId66"/>
    <p:sldId id="544" r:id="rId67"/>
    <p:sldId id="545" r:id="rId68"/>
    <p:sldId id="546" r:id="rId69"/>
    <p:sldId id="469" r:id="rId70"/>
    <p:sldId id="366" r:id="rId71"/>
    <p:sldId id="341" r:id="rId72"/>
    <p:sldId id="258" r:id="rId73"/>
    <p:sldId id="259" r:id="rId74"/>
    <p:sldId id="260" r:id="rId75"/>
    <p:sldId id="461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349" r:id="rId85"/>
    <p:sldId id="509" r:id="rId86"/>
    <p:sldId id="367" r:id="rId87"/>
    <p:sldId id="496" r:id="rId88"/>
    <p:sldId id="499" r:id="rId89"/>
    <p:sldId id="497" r:id="rId90"/>
    <p:sldId id="373" r:id="rId91"/>
    <p:sldId id="374" r:id="rId92"/>
    <p:sldId id="375" r:id="rId93"/>
    <p:sldId id="376" r:id="rId94"/>
    <p:sldId id="377" r:id="rId95"/>
    <p:sldId id="378" r:id="rId96"/>
    <p:sldId id="379" r:id="rId97"/>
    <p:sldId id="445" r:id="rId98"/>
    <p:sldId id="381" r:id="rId99"/>
    <p:sldId id="446" r:id="rId100"/>
    <p:sldId id="447" r:id="rId101"/>
    <p:sldId id="448" r:id="rId102"/>
    <p:sldId id="449" r:id="rId103"/>
    <p:sldId id="450" r:id="rId104"/>
    <p:sldId id="451" r:id="rId105"/>
    <p:sldId id="452" r:id="rId106"/>
    <p:sldId id="453" r:id="rId107"/>
    <p:sldId id="454" r:id="rId108"/>
    <p:sldId id="455" r:id="rId109"/>
    <p:sldId id="456" r:id="rId110"/>
    <p:sldId id="457" r:id="rId111"/>
    <p:sldId id="458" r:id="rId112"/>
    <p:sldId id="547" r:id="rId113"/>
    <p:sldId id="548" r:id="rId114"/>
    <p:sldId id="549" r:id="rId115"/>
    <p:sldId id="550" r:id="rId116"/>
    <p:sldId id="551" r:id="rId117"/>
    <p:sldId id="552" r:id="rId118"/>
    <p:sldId id="553" r:id="rId119"/>
    <p:sldId id="484" r:id="rId120"/>
    <p:sldId id="485" r:id="rId121"/>
    <p:sldId id="486" r:id="rId122"/>
    <p:sldId id="487" r:id="rId123"/>
    <p:sldId id="488" r:id="rId124"/>
    <p:sldId id="489" r:id="rId125"/>
    <p:sldId id="490" r:id="rId126"/>
    <p:sldId id="491" r:id="rId127"/>
    <p:sldId id="396" r:id="rId128"/>
    <p:sldId id="300" r:id="rId129"/>
    <p:sldId id="473" r:id="rId130"/>
    <p:sldId id="474" r:id="rId131"/>
    <p:sldId id="440" r:id="rId132"/>
    <p:sldId id="441" r:id="rId133"/>
    <p:sldId id="442" r:id="rId134"/>
    <p:sldId id="492" r:id="rId135"/>
    <p:sldId id="443" r:id="rId136"/>
    <p:sldId id="444" r:id="rId13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B4E3"/>
    <a:srgbClr val="3399FF"/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 showGuides="1"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21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137" Type="http://schemas.openxmlformats.org/officeDocument/2006/relationships/slide" Target="slides/slide12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CA31E1-A7CD-4087-9E34-CF8E8B5C312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1042C53-399F-4598-8DA5-3C0A157C72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27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9F142DF-7A1C-41C9-9FF1-FEA4F060A83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6FB53D-789E-4904-BF40-06AC43A6D6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909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9DA0F-EFDC-45B2-853C-546838F0905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9FF8-2FB4-4BAF-B92F-0A3CC95B5D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52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F7ACB-7502-431C-BCA6-6C0E9416B96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BDDDE-5BCD-4680-BDF6-625EF84FF7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8189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30E0-D849-4994-AA24-2897B49F8DB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95485-899B-4DFC-8D75-3E1A2CF420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7139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AFFF-0544-439F-85BA-E28364EEF45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83FDF-9249-4C06-96A5-FF9F4DEDC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1365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3870C-BEDA-4235-A654-99BB0802511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AD3C-B905-499D-8FE0-5E9735A21C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3821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1C426-76C5-42E7-A9E2-5769537DE68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3A55-FC77-4391-A532-12CE13A242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1429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9A22-1A8E-478C-B197-9071CB9F85C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2BE4-06C5-4221-8945-8EA2261DEA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655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7AC80-B4C6-4076-A172-02E629E1E28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B865D-FA2A-42C7-9E17-20316E0200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719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DCBB7-1A9A-4D86-A07E-88D04EC8632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DBE3D-12CC-4C43-911A-E0C2670EB4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104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C54B-E3F1-4C22-B559-391B07220DD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4A75E-6206-4489-A0D9-2AA00A51A9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16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F1FAC-9FF8-4214-BAE5-6152CC9C1A4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7AD85-26FF-4AEA-95A2-2B3E5AC053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3466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5183-6E21-48DA-BA4B-8E6BD8A29F5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C498-9087-4807-B642-B9BD7D8826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61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7732-43BA-4A3F-AEE9-45B044021C1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53D3B-6C9C-438E-889E-B6243D703C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7461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5D454-162C-416D-B6E0-0894CA6ED27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142D6-0B6B-4520-8F81-B810B7F369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908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D80BA-FB75-4CE3-848E-C3BEFF85CD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91147601"/>
      </p:ext>
    </p:extLst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C0C62-1635-453E-BDF3-7B0B18B983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9485180"/>
      </p:ext>
    </p:extLst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C100-276E-44CD-B619-5EB42A0029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4279180"/>
      </p:ext>
    </p:extLst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27E64-4AE8-49EA-8CD8-69DCBA5EF4A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3530321"/>
      </p:ext>
    </p:extLst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C3C9D-0375-4ECE-B064-9911E395F8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4843911"/>
      </p:ext>
    </p:extLst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ECE18-57CA-421C-B0BA-4B2112BD1F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47246004"/>
      </p:ext>
    </p:extLst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4D922-C30D-46B8-A7EA-6C6AEFC194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3163644"/>
      </p:ext>
    </p:extLst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2B46B-EE94-44F9-9C14-2F3AC8475C2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8680648"/>
      </p:ext>
    </p:extLst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3191E-FA08-4402-A69B-53CA2946CB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46759957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4D881-12D7-498D-A656-2BF5B41070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677691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32FA7-6D0A-4502-91AE-87E866BD6F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8858649"/>
      </p:ext>
    </p:extLst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C963A-E467-4D0A-A5B5-439F605FC09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98660020"/>
      </p:ext>
    </p:extLst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72DC4-C684-43D3-B524-0272E9DCD11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7277-0F66-45C9-947B-CB8D8D6BBD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6262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8AAB-F802-4B2B-917A-4DDD76AD368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6BDFE-11F3-4E61-B126-69D3186817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3404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CCA50-C734-44A5-8885-82E2AA5553F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0119-AC80-4A1A-B32E-6ACCAAB3F6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9558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D5B60-8692-414A-A846-9FE066D874B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CB223-A2C0-4BDB-9772-591107A2F3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3302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9C17A-ADC5-46A9-A11C-2A2B9521E20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A933B-3A25-412F-B520-D2979ACBE3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4599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883F4-8492-4878-9829-0D5A0302699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E6FB-4A8F-417E-A6CF-95CCD69961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9218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37399-87E1-40C3-8FA4-B83BBA3E5AF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3E17-96A0-4254-9FE9-3F9E56184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3047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F2637-C63B-4633-AA3D-1F28FE70ABA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F69A-9E89-4B83-BFA6-A07E29E22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874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E0E8B-2949-466C-94BE-5750EB0E6E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233698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C090-D2E1-490D-B5D0-03F0156B6D5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F2EAF-760D-4CE1-B561-10E00E6CAF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6168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E966D-5FCB-4FCA-9EFE-554ABB50A45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D8782-F6AB-486F-B2D4-E3E311CA4B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3287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4420-B867-4A2E-B565-BCD2337C502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024B-1D3E-4D09-A0F1-C292E6937C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7718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4FB13-C7F5-4E82-977A-704D54FD3C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02289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D6BDC-8B02-4F7A-89C8-FDEC97A155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83243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5D63C-963D-45FE-82BF-5545AAC2344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71914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580B-5FF3-4F47-A88C-747F40F991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46579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93C30-7A1D-45EC-9898-DCA5EE24C44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356406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9BB40-0E3C-45F9-9F94-53248F80DD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354971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1FE6-0187-48C4-A397-F9E9B78CFA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5509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09F87-60BA-4017-A5FA-F5D6788B9E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544301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A4E81-2A8C-45CC-8D12-39EC1678CD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851287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7B9A-6304-4BB5-97BC-B2C37FD32A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57563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968C0-EB36-4D8D-B0F1-38005B2615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1703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80D36-ACB9-473B-BA99-B0BD514F9B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09677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164DB-4C74-42F0-8E0B-98D3EF6383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9395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A7C4A-57D3-41E6-9BF8-7DBC051A9E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2461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BB93-0721-4A9C-BA95-FACA0D015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8910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8757A-586A-47A0-8937-2BB963E838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400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07806-8B5E-4B83-8C04-299B08791D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5663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42A51-9D9B-46A7-A380-E325C440DC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050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D0C1-FB79-4ECB-A056-119BABFC0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535039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8293-80C5-4CCF-A194-EDCB0DE74A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3724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0AAD-C0A5-4371-B8FF-1084FC1BA0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8068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E701-0B1E-4B01-B9A2-C63FD73904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0147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EAC4D-88C6-41C5-BDC8-AB37B13694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5223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0E14E-EC2E-4B07-8A83-3F8639D2F5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3242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0880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5420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06111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70634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1203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0D712-F114-4A5C-A38C-46EF9AAD6B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934902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76626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45502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9642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70920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9978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5494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800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982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097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00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DEB9A-8B17-4A7D-B34A-F477C5E10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273976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647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262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679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609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509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236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5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93416-23AF-48C0-922C-544A4EBAF9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70639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911A-2429-4FF6-949F-8AFCAD6C16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58759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DC7A6-0B06-4D33-89E4-3DC33EAE199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8F0C2-B13D-4D0A-9819-14B7BD51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249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497F9-09CC-4F37-890F-BB43A8EDF2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28266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2A20-3565-4C69-B209-6869790665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813285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5EC49-CA8E-46D8-8252-632A5D28F6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75971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8A0D6-3E8E-43C7-92AC-978C9F4646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52255062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84BC6-E448-40DE-999F-E753E033EC9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56384188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1F3AF-837F-429F-898C-15E9012C2B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9393917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BFB6E-DACD-486F-8E82-80E3124E4D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1002671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CE5C-85B8-4630-890B-16E85B483B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98334299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A7509-8B01-4DA7-9658-6DDAD90B7D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4602524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79DE3-35E0-417F-84FA-D170ACAC79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8671572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34A2D-89F0-4DFB-8021-E1E21E1D0C6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BC4A-AB05-4AA0-AC5D-076437CAF1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892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F1608-D1CF-4B24-8F29-9331AEC507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9488581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C74EE-D28E-40F2-9869-EC30CC0E98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3472668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AB78A-518F-407C-9923-A31EC008FC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76856115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10A9F-4FF1-4514-B5BD-F55CD1C8F2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21310724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CC7B8-BEA0-4CE8-80C3-EE23884771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338848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A33A-EBED-4CB7-964B-0DE8D4BB1E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301237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B6B2-C06E-4BEE-848F-43D89C552A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950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B2FFA-10D1-460F-8B1F-DB6BEF730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017806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3B99F-3309-46AE-80FF-DAB6EF304B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841016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E673-EF83-41CC-AEF4-C18734F727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06257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0DAA2-9EF4-4B6C-A5B6-11F59A779F8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CFB6C-9FBC-43B9-A6BC-FF9799E3EF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383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54A50-F462-490F-BD45-39E69A2C86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25450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A4808-75D6-4016-B062-FAB9F61376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222919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0D2FD-00A7-43CF-BB7A-9F4DEBDDC9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346493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ECCA2-AC8C-4191-9479-D95DDF39F6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910980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F2604-51BC-46EF-B82B-EADDE83C05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494051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CAEE-A633-4A3A-8FDD-87B8CD60300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7B9A8-D7AB-4DC1-9695-D348049084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350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1E4E5-D887-4BCB-BBC0-1C4B9655CDC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4AE9C-C4B6-4E4B-9698-15DD99E10E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654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B6DD-CEC0-45B5-9E03-527AAC936A7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B00AA-1790-40F4-B6FC-49B67BE162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868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6A487-60A2-438C-B5FD-2785268760C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9CAD2-5B6E-454B-8BCC-413170B603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517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FE3E8-858F-4731-AA1D-61084DBA23D6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707A4-5F3C-4833-967B-60C40259C9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07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1388-2118-4994-98B3-1F7F1B075C8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CCB49-476F-4C87-A4DC-E5D0BBDD12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544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C88FA-A5EA-47B8-8DE3-162E489A696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19C0E-6A77-49BB-9035-35226734C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915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F6344-2A21-453C-9FC5-16CD986B906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8279-5A03-47D7-927B-535E73A9B6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415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D442D-6528-4047-93ED-CC4A18756CF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1FD94-C94D-41FA-A507-E6317B653B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994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01CEE-C705-4A70-9A66-AEA9336F5876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9696-D092-4160-A42C-037D58E305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566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E2DF-22DA-4FC9-8826-42A899D96EB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28B5D-363D-4A5D-80E8-18601333AF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013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86EB-D1A4-4EF4-BE45-D5B75B61DB9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9B0FB-0393-4BF7-8099-D6AF4C1979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549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6158-69B1-4574-A9A8-AFF8EC4F7D5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D688-655D-4A6A-9208-6BCBAC3534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3338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69203-7A2C-4185-B196-AD23E7941331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2CD0-DDC6-41D7-870C-2F66EBFC4C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85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E276-1A97-4244-B689-3FD1B922AA9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5F9FB-80D3-4AF9-9B8A-0246E60A28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142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EA31D-EE57-4C0E-8400-977F050383E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DB72A-F4CE-4D18-B153-2C3F84A95F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78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8EFA-B7D2-4A86-AA8E-83EA4424BA4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30BB4-877A-492E-B2EB-233B09EC09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98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78B1-0D75-4D5E-9FB4-5FAC7C32AD9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EF31-F12C-4541-B29A-471554F477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364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5EFC-682E-49F4-8D59-40AE768984A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94E3-6030-49DE-BD6D-9647959A1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356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927B-2154-48D1-ACD6-6D3612633A2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9FF7-517D-4C4F-ABE2-D3A087F8C3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830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7008-9538-4709-83F2-4F141CA5B96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C2D29-D00A-450C-B9E8-2FCFB92BEF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57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583B3-5B48-4D76-92E3-38DDEE9AECF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8F46E-6A98-4D05-A139-DDBC0114CC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426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7510-5AA6-4F07-8D4E-B08061DCFF4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D75CA-5CE9-4E8A-96EA-3A26A65ED4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420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3C4A0-0F4F-4CDC-98A0-072A2ABCE09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569CA-EB7A-4559-99E2-BFB32B88B1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1492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CBFF9-3BEB-4FF8-BFB4-2A46F7A599E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40600-E809-471A-B779-CC2D1CE13B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7341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44810-FA64-410F-99A3-68F8A066488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84638-3F54-4691-97DB-15B7B007D6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73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7692-C319-4A8E-8E1F-0C3D364194A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131F0-6CF8-4EEB-9328-FF3608A8D7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03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86ACD-64EC-4385-A968-58A457B337B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1A324-1A38-47FE-9DF2-434CC9D75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017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C923F-59FF-4F45-B892-555AFCAE8C5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A2F0-7AD0-4F5D-B50C-AFB308BB1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50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B8460-1D79-4FED-9168-F0A8CE24C12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FA54C-D417-49CE-A29E-18765A6678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4328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2862E-D2BD-437C-8643-667852CE171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242E3-4ECC-4FE9-829A-0C8E4A1F55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806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21E8F-A7F5-494D-9E7A-BA38761963B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E0EA8-B13B-485E-8793-E6691E729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80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FFC39-7F5D-41F2-93D9-CA6DB5E859A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493E8-0CA0-4A1B-BBA3-DF698ADCCE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234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126B1-1B5D-491C-8280-EA494DC8CC2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8BB9C-C8A1-47CA-9FB9-76ED905AEB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7326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8448F-7FE8-4E7C-B982-0B5CC09A160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E6859-C657-4E9C-8D64-887424BF25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445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4EBD0-187B-4600-8AC9-4D300F98370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F73B-C4FF-498C-AEDD-5D0CB869B9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542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5E6A-BDE7-4E2D-867B-37B61F9A15A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896C4-BA03-473E-9BDF-476603ED91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1003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5A6DD-A409-49D9-8389-16D68DBD6FA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8F18F-2B56-4850-8297-0B57040C5F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64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FE2B-D988-405D-BCFD-E3F73BFFAA8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8CEFE-8F2F-41DA-AFD2-0D43CAE78D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752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38D8E-5C66-411C-940B-F32FABD80CA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88F47-A43B-490F-A9CA-ABFE6CB969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504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1D4B-AB6F-4024-8437-7CD0708AE57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2ECF8-E1AD-42E7-BF15-C06816AE8D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013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A68AD-C29B-456C-B258-8101E05EC8F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F5C32-3DC4-4B7C-A251-42035BB8EB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378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D4C7-59B0-4CDF-9B79-9D50A778AA1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173DB-5E5E-494F-912A-B5FB1E6A2C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7467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0BE7-3D59-4DDF-B4C0-0C56DCDCBF2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69651-A060-4275-A4AD-802FF6FE52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4349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04661-7E98-4DFB-A490-CCC77D47996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A7CE-BED8-4DA6-B549-62C915760D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3205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B251-0E6C-478F-BE08-00DAA8B9BF3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7415E-28BA-44B6-A178-F59B985308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82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276FE-4C8A-4A0A-86E0-5531E6E76A3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86CF2-2247-45D8-81FE-1062DD4A5D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4791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30BB4-6781-45B1-BD97-04D2ECD2FCD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4CB93-ED35-4F17-9BAF-A33965525B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00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10F62-9906-4024-8B08-AB0113251EE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D1845-462A-45AA-A341-370BF7B51F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09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13FBB-328B-44ED-A8FE-CBE9CE04659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5DCD3-EE5E-43DE-8A7F-D07DC1406B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3631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17163-7CF7-46C5-B6BF-7356D2BDB84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D71EF-E132-48E6-B109-FC0392975E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8143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533DA-F9FB-4DDA-99EB-5F0678BF94D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D087C-2B0E-4130-A7B4-9EDFCC9044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0752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02B10-799B-4C87-89AC-576E8E39A6D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F8C6-94E3-4296-BBDB-B1E692404D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2072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9AC9-D5B5-4487-BE6A-0E045803663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0CB9-12DB-4FCF-8188-35605DE62D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9640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F933-EBEC-42DB-BFEA-D17AAD19C4D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16043-E795-4CD1-89E6-46CDA0221B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4896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5A4A-F6BE-4929-82BE-D2BB5744456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4CA13-9CBD-466D-84B6-B374D2FB53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892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255E9-8FE4-4F82-B331-9C3FF6E0672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E724-696D-4056-9719-553C7576F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0482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C01EC-4D73-4B8E-A6A3-5CFCB24427E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C396-EC0F-47CB-9F19-9E634760ED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53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DC2B6-A955-41A1-9C73-70334DE7834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2422-66C6-4507-8476-63A82FF5B8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498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4507-BB22-425C-9694-C4B15FD8316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50FA-6BE5-4607-A50D-0457AD4A3B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45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EC4E39-53BD-4027-9CF3-49DAF29184F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AC3E7C-6B88-4038-9A89-80AE413B2D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B8933EF-8AFE-4A28-86C4-9F4F289A284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9F6F02F-04DC-4D7C-BEE7-B3C1AEB52D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66FCFC7-327F-43B3-869E-6FC9C9FB9E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3F0A1C9-A5E1-4E71-8E69-59FB0FDD0BE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F12430D-5059-4017-9E89-445C9341BE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Arial" pitchFamily="34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Arial" pitchFamily="34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Arial" pitchFamily="34" charset="0"/>
              </a:defRPr>
            </a:lvl1pPr>
          </a:lstStyle>
          <a:p>
            <a:pPr>
              <a:defRPr/>
            </a:pPr>
            <a:fld id="{50F2B3A0-F4E0-4648-AEE8-63B804E432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C82EE3-80D5-49C8-9686-00601A2726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5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8219644-1E28-4B6C-A5CB-C3C0D74C07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AC8B4E8-3B8A-4E7C-B938-00AA589E67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6FFB845-677E-4C0D-B9E0-BD288D14F7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8A7191-E191-491E-9DA6-A29F5D29D2C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CF1EFE-229E-4133-94C5-0A8FA2991D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C5F8A33-4AF5-41E3-8593-67A771063281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174071D-17AF-43E1-8AFD-43038FEE9D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55CB8DC-6E8B-4BE9-8362-DF4D6203635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91C6C43-6559-496F-A41F-22C4EF4B66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B6D9A8F-1F7A-46D9-9AF3-A9FF6338888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A50A497-47BA-4DEB-B136-A08027BC9C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37CAE1-7FE3-4746-9F6C-60C897DDBB5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809864-3173-4C24-986F-EBB7429EFF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6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1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290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282" y="4429132"/>
            <a:ext cx="3929062" cy="175432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33 domenica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del Tempo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Ordinario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43504" y="2286000"/>
            <a:ext cx="3857623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16 </a:t>
            </a:r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novembre </a:t>
            </a:r>
            <a:r>
              <a:rPr lang="it-IT" sz="3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2014</a:t>
            </a:r>
            <a:endParaRPr lang="it-IT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0" y="80963"/>
            <a:ext cx="3857625" cy="175432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Parrocchia della CATTEDRALE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di Pescia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Dammi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la mano,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voglio restar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per sempre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insieme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a te.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40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1300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endParaRPr lang="it-IT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C:\Users\Fede\Desktop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612845"/>
            <a:ext cx="8143932" cy="563231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fredda la terra: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sei rimasto con noi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 nutrirci di Te,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di Vita;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tutta l'umanità.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tutta l'eternità.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285750"/>
            <a:ext cx="8501062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Arial" pitchFamily="34" charset="0"/>
                <a:cs typeface="Arial" pitchFamily="34" charset="0"/>
              </a:rPr>
              <a:t>La pace, la carità e la fede da parte di Dio Padre e del Signore nostro Gesù Cristo siano con tutti voi.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Dio in mezzo a noi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428625"/>
            <a:ext cx="8643938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/>
              <a:t>O Padre, che ci hai nutriti con questo sacramento, ascolta la nostra umile preghiera: il memoriale, che Cristo tuo figlio ci ha comandato di celebrare, ci edifichi sempre nel vincolo della tua carità.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/>
              <a:t>Per Cristo nostro Signore.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4000"/>
              <a:t>Il Signore sia con voi.</a:t>
            </a:r>
          </a:p>
          <a:p>
            <a:r>
              <a:rPr lang="it-IT" sz="4000" b="1"/>
              <a:t>E con il tuo spirito. </a:t>
            </a:r>
            <a:endParaRPr lang="it-IT" sz="4000"/>
          </a:p>
          <a:p>
            <a:endParaRPr lang="it-IT" sz="4000"/>
          </a:p>
          <a:p>
            <a:r>
              <a:rPr lang="it-IT" sz="4000"/>
              <a:t>Vi benedica Dio onnipotente </a:t>
            </a:r>
          </a:p>
          <a:p>
            <a:r>
              <a:rPr lang="it-IT" sz="4000"/>
              <a:t>Padre e Figlio e Spirito Santo.		</a:t>
            </a:r>
          </a:p>
          <a:p>
            <a:r>
              <a:rPr lang="it-IT" sz="4000" b="1"/>
              <a:t>Amen. </a:t>
            </a:r>
            <a:endParaRPr lang="it-IT" sz="4000"/>
          </a:p>
          <a:p>
            <a:endParaRPr lang="it-IT" sz="4000"/>
          </a:p>
          <a:p>
            <a:r>
              <a:rPr lang="it-IT" sz="4000"/>
              <a:t>Nel nome del Signore: andate in pace.</a:t>
            </a:r>
          </a:p>
          <a:p>
            <a:r>
              <a:rPr lang="it-IT" sz="4000" b="1"/>
              <a:t>Rendiamo grazie a Dio. </a:t>
            </a:r>
            <a:endParaRPr lang="it-IT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6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85750"/>
            <a:ext cx="771525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642350" cy="648176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fromWordArt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11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dchiangUPC"/>
                <a:cs typeface="+mn-cs"/>
              </a:rPr>
              <a:t>NON SO</a:t>
            </a:r>
          </a:p>
          <a:p>
            <a:pPr algn="ctr" eaLnBrk="0" hangingPunct="0">
              <a:defRPr/>
            </a:pPr>
            <a:r>
              <a:rPr lang="it-IT" sz="11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dchiangUPC"/>
                <a:cs typeface="+mn-cs"/>
              </a:rPr>
              <a:t>PROPRIO</a:t>
            </a:r>
          </a:p>
          <a:p>
            <a:pPr algn="ctr" eaLnBrk="0" hangingPunct="0">
              <a:defRPr/>
            </a:pPr>
            <a:r>
              <a:rPr lang="it-IT" sz="11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dchiangUPC"/>
                <a:cs typeface="+mn-cs"/>
              </a:rPr>
              <a:t>COME FAR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428625" y="428625"/>
            <a:ext cx="82867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400" b="1">
                <a:latin typeface="Comic Sans MS" pitchFamily="66" charset="0"/>
              </a:rPr>
              <a:t>Non so proprio come far </a:t>
            </a:r>
          </a:p>
          <a:p>
            <a:pPr eaLnBrk="1" hangingPunct="1"/>
            <a:r>
              <a:rPr lang="it-IT" sz="4400" b="1">
                <a:latin typeface="Comic Sans MS" pitchFamily="66" charset="0"/>
              </a:rPr>
              <a:t>per ringraziare il mio Signor; </a:t>
            </a:r>
          </a:p>
          <a:p>
            <a:pPr eaLnBrk="1" hangingPunct="1"/>
            <a:r>
              <a:rPr lang="it-IT" sz="4400" b="1">
                <a:latin typeface="Comic Sans MS" pitchFamily="66" charset="0"/>
              </a:rPr>
              <a:t>mi ha dato i cieli da guardar </a:t>
            </a:r>
          </a:p>
          <a:p>
            <a:pPr eaLnBrk="1" hangingPunct="1"/>
            <a:r>
              <a:rPr lang="it-IT" sz="4400" b="1">
                <a:latin typeface="Comic Sans MS" pitchFamily="66" charset="0"/>
              </a:rPr>
              <a:t>e tanta gioia dentro il cuor.</a:t>
            </a:r>
          </a:p>
        </p:txBody>
      </p:sp>
      <p:pic>
        <p:nvPicPr>
          <p:cNvPr id="5122" name="Picture 2" descr="C:\Users\Fede\Desktop\La vita e gioia - Paolo Toscan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7356" y="3286123"/>
            <a:ext cx="5429288" cy="3524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214313" y="620713"/>
            <a:ext cx="87503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 b="1">
                <a:latin typeface="Comic Sans MS" pitchFamily="66" charset="0"/>
              </a:rPr>
              <a:t>Lui ci ha dato i cieli da guardar,</a:t>
            </a:r>
            <a:br>
              <a:rPr lang="it-IT" sz="4000" b="1">
                <a:latin typeface="Comic Sans MS" pitchFamily="66" charset="0"/>
              </a:rPr>
            </a:br>
            <a:r>
              <a:rPr lang="it-IT" sz="4000" b="1">
                <a:latin typeface="Comic Sans MS" pitchFamily="66" charset="0"/>
              </a:rPr>
              <a:t>lui ci ha dato la bocca per cantar, lui ci ha dato il mondo per amar, </a:t>
            </a:r>
          </a:p>
          <a:p>
            <a:pPr eaLnBrk="1" hangingPunct="1"/>
            <a:r>
              <a:rPr lang="it-IT" sz="4000" b="1">
                <a:latin typeface="Comic Sans MS" pitchFamily="66" charset="0"/>
              </a:rPr>
              <a:t>e tanta gioia dentro il cuor </a:t>
            </a:r>
            <a:br>
              <a:rPr lang="it-IT" sz="4000" b="1">
                <a:latin typeface="Comic Sans MS" pitchFamily="66" charset="0"/>
              </a:rPr>
            </a:br>
            <a:r>
              <a:rPr lang="it-IT" sz="4000" b="1">
                <a:latin typeface="Comic Sans MS" pitchFamily="66" charset="0"/>
              </a:rPr>
              <a:t>e tanta gioia dentro il cuor</a:t>
            </a:r>
            <a:r>
              <a:rPr lang="it-IT" sz="4000" b="1" i="1">
                <a:latin typeface="Comic Sans MS" pitchFamily="66" charset="0"/>
              </a:rPr>
              <a:t>.</a:t>
            </a:r>
          </a:p>
        </p:txBody>
      </p:sp>
      <p:pic>
        <p:nvPicPr>
          <p:cNvPr id="118787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811588"/>
            <a:ext cx="61436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0" y="428625"/>
            <a:ext cx="9144000" cy="341630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5400" b="1">
                <a:latin typeface="Comic Sans MS" pitchFamily="66" charset="0"/>
              </a:rPr>
              <a:t>Si è curvato su di me </a:t>
            </a:r>
          </a:p>
          <a:p>
            <a:pPr eaLnBrk="1" hangingPunct="1"/>
            <a:r>
              <a:rPr lang="it-IT" sz="5400" b="1">
                <a:latin typeface="Comic Sans MS" pitchFamily="66" charset="0"/>
              </a:rPr>
              <a:t>ed è disceso giù dal ciel, </a:t>
            </a:r>
          </a:p>
          <a:p>
            <a:pPr eaLnBrk="1" hangingPunct="1"/>
            <a:r>
              <a:rPr lang="it-IT" sz="5400" b="1">
                <a:latin typeface="Comic Sans MS" pitchFamily="66" charset="0"/>
              </a:rPr>
              <a:t>per abitare in mezzo a noi </a:t>
            </a:r>
          </a:p>
          <a:p>
            <a:pPr eaLnBrk="1" hangingPunct="1"/>
            <a:r>
              <a:rPr lang="it-IT" sz="5400" b="1">
                <a:latin typeface="Comic Sans MS" pitchFamily="66" charset="0"/>
              </a:rPr>
              <a:t>e per salvare tutti noi.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14313" y="620713"/>
            <a:ext cx="87503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 b="1">
                <a:latin typeface="Comic Sans MS" pitchFamily="66" charset="0"/>
              </a:rPr>
              <a:t>Lui ci ha dato i cieli da guardar,</a:t>
            </a:r>
            <a:br>
              <a:rPr lang="it-IT" sz="4000" b="1">
                <a:latin typeface="Comic Sans MS" pitchFamily="66" charset="0"/>
              </a:rPr>
            </a:br>
            <a:r>
              <a:rPr lang="it-IT" sz="4000" b="1">
                <a:latin typeface="Comic Sans MS" pitchFamily="66" charset="0"/>
              </a:rPr>
              <a:t>lui ci ha dato la bocca per cantar, lui ci ha dato il mondo per amar, </a:t>
            </a:r>
          </a:p>
          <a:p>
            <a:pPr eaLnBrk="1" hangingPunct="1"/>
            <a:r>
              <a:rPr lang="it-IT" sz="4000" b="1">
                <a:latin typeface="Comic Sans MS" pitchFamily="66" charset="0"/>
              </a:rPr>
              <a:t>e tanta gioia dentro il cuor</a:t>
            </a:r>
          </a:p>
          <a:p>
            <a:pPr eaLnBrk="1" hangingPunct="1"/>
            <a:r>
              <a:rPr lang="it-IT" sz="4000" b="1">
                <a:latin typeface="Comic Sans MS" pitchFamily="66" charset="0"/>
              </a:rPr>
              <a:t>e tanta gioia dentro il cuor</a:t>
            </a:r>
            <a:r>
              <a:rPr lang="it-IT" sz="4000" b="1" i="1">
                <a:latin typeface="Comic Sans MS" pitchFamily="66" charset="0"/>
              </a:rPr>
              <a:t>.</a:t>
            </a:r>
          </a:p>
        </p:txBody>
      </p:sp>
      <p:pic>
        <p:nvPicPr>
          <p:cNvPr id="120835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781425"/>
            <a:ext cx="4786312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8001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800"/>
              <a:t>Dio Onnipotente </a:t>
            </a:r>
          </a:p>
          <a:p>
            <a:pPr eaLnBrk="1" hangingPunct="1"/>
            <a:r>
              <a:rPr lang="it-IT" sz="4800"/>
              <a:t>abbia misericordia di noi, perdoni i nostri peccati </a:t>
            </a:r>
          </a:p>
          <a:p>
            <a:pPr eaLnBrk="1" hangingPunct="1"/>
            <a:r>
              <a:rPr lang="it-IT" sz="4800"/>
              <a:t>e ci conduca alla vita eterna.						</a:t>
            </a:r>
            <a:r>
              <a:rPr lang="it-IT" sz="4800" b="1"/>
              <a:t>Amen. </a:t>
            </a:r>
            <a:endParaRPr lang="it-IT" sz="48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it-IT" sz="4000" b="1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0"/>
            <a:ext cx="8786812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Preghiamo.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/>
              <a:t>O Padre, che affidi alle mani dell'uomo tutti i beni della creazione e della grazia, fa' che la nostra buona volontà moltiplichi i frutti della tua provvidenza; rendici sempre operosi e vigilanti in attesa del tuo giorno, nella speranza di sentirci chiamare servi buoni e fedeli, e così entrare nella gioia del tuo regno.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gere.altervista.org/images%20due/Strada-S.Marco-36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500063" y="1928813"/>
            <a:ext cx="85010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8800" b="1" dirty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Times" charset="0"/>
                <a:cs typeface="Times New Roman" pitchFamily="18" charset="0"/>
              </a:rPr>
              <a:t>CAMMINERO‘</a:t>
            </a:r>
            <a:endParaRPr lang="it-IT" sz="88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Per il nostro Signore Gesù Cristo, tuo Figlio, che è Dio, e vive e regna con te, nell’unità dello Spirito Santo, per tutti i secoli dei secoli. </a:t>
            </a:r>
          </a:p>
          <a:p>
            <a:pPr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Amen. </a:t>
            </a:r>
            <a:endParaRPr lang="it-IT" dirty="0"/>
          </a:p>
        </p:txBody>
      </p:sp>
    </p:spTree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5"/>
          <p:cNvSpPr>
            <a:spLocks noChangeArrowheads="1" noChangeShapeType="1" noTextEdit="1"/>
          </p:cNvSpPr>
          <p:nvPr/>
        </p:nvSpPr>
        <p:spPr bwMode="auto">
          <a:xfrm>
            <a:off x="3857625" y="1214438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4819" name="Picture 2" descr="http://www.donbosco-torino.it/image/07/03/08-S_Giovanni_Evangel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305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Immagin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0" y="28575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Dal libro dei Proverbi</a:t>
            </a:r>
          </a:p>
          <a:p>
            <a:pPr algn="just">
              <a:spcAft>
                <a:spcPts val="0"/>
              </a:spcAft>
              <a:defRPr/>
            </a:pP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Una donna forte chi potrà trovarla? Ben superiore alle perle è il suo valore. In lei confida il cuore del marito e non verrà a mancargli il profitto. Gli dà felicità e non dispiacere per tutti i giorni della sua vita. Si procura lana e lino e li lavora volentieri con le mani.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ttp://images.google.it/url?q=http://www.treviambiente.it/09_prodottitipici/images/01_canapa(7).JPG&amp;usg=AFQjCNFaKYDGcOl3f3P1GXqRyFDyaPEm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357188" y="214313"/>
            <a:ext cx="83581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Stende la sua mano alla conocchia e le sue dita tengono il fuso. Apre le sue palme al misero, stende la mano al povero. Illusorio è il fascino e fugace la bellezza, ma la donna che teme Dio è da lodare.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patatoni.com/wp-content/uploads/2008/03/mamma-e-figli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715375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Siatele riconoscenti per il frutto delle sue mani e le sue opere la lodino alle porte della città.</a:t>
            </a:r>
          </a:p>
          <a:p>
            <a:pPr algn="just"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Parola di Dio.     </a:t>
            </a:r>
          </a:p>
          <a:p>
            <a:pPr algn="just"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Rendiamo grazie a Dio.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 descr="http://www.zonaviaggi.it/galleria/albums/winter_scenes/normal_Winter%20Sunset,%20Ala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solidFill>
            <a:srgbClr val="8EB4E3">
              <a:alpha val="20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  <a:softEdge rad="1270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928688" y="2857500"/>
            <a:ext cx="8072437" cy="317023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Beato chi teme il Signore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e cammina nelle sue vie.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Della fatica delle tue mani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ti nutrirai,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sarai felice e avrai ogni bene.</a:t>
            </a:r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357188" y="1214438"/>
            <a:ext cx="6834187" cy="7080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1400" b="1" i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>
                <a:solidFill>
                  <a:srgbClr val="FF0000"/>
                </a:solidFill>
                <a:latin typeface="Comic Sans MS" pitchFamily="66" charset="0"/>
              </a:rPr>
              <a:t>Beato chi teme il Signore.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http://62.149.175.20/angelomaggi.it/Gruppi_Immagini/InFamiglia%20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42875" y="142875"/>
            <a:ext cx="8858250" cy="2554288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a-ES" sz="1400" i="1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4000" b="1" i="1">
                <a:solidFill>
                  <a:schemeClr val="accent2"/>
                </a:solidFill>
                <a:latin typeface="Comic Sans MS" pitchFamily="66" charset="0"/>
              </a:rPr>
              <a:t>La tua sposa come vite feconda</a:t>
            </a:r>
          </a:p>
          <a:p>
            <a:r>
              <a:rPr lang="it-IT" sz="4000" b="1" i="1">
                <a:solidFill>
                  <a:schemeClr val="accent2"/>
                </a:solidFill>
                <a:latin typeface="Comic Sans MS" pitchFamily="66" charset="0"/>
              </a:rPr>
              <a:t>nell’intimità della tua casa;</a:t>
            </a:r>
          </a:p>
          <a:p>
            <a:r>
              <a:rPr lang="it-IT" sz="4000" b="1" i="1">
                <a:solidFill>
                  <a:schemeClr val="accent2"/>
                </a:solidFill>
                <a:latin typeface="Comic Sans MS" pitchFamily="66" charset="0"/>
              </a:rPr>
              <a:t>i tuoi figli come virgulti d’ulivo</a:t>
            </a:r>
          </a:p>
          <a:p>
            <a:r>
              <a:rPr lang="it-IT" sz="4000" b="1" i="1">
                <a:solidFill>
                  <a:schemeClr val="accent2"/>
                </a:solidFill>
                <a:latin typeface="Comic Sans MS" pitchFamily="66" charset="0"/>
              </a:rPr>
              <a:t>intorno alla tua mensa.</a:t>
            </a:r>
            <a:endParaRPr lang="ca-ES" sz="4000" b="1" i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857375" y="5500688"/>
            <a:ext cx="6834188" cy="7080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1400" b="1" i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>
                <a:solidFill>
                  <a:srgbClr val="FF0000"/>
                </a:solidFill>
                <a:latin typeface="Comic Sans MS" pitchFamily="66" charset="0"/>
              </a:rPr>
              <a:t>Beato chi teme il Signore.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http://image34.webshots.com/35/2/24/22/251422422iTiltB_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85720" y="1785926"/>
            <a:ext cx="8001056" cy="378565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Ecco com’è benedetto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l’uomo che teme il Signore.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Ti benedica il Signore da Sion.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Possa tu vedere il bene di Gerusalemme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tutti i giorni della tua vita!</a:t>
            </a:r>
            <a:endParaRPr lang="ca-ES" sz="4000" b="1" i="1" dirty="0">
              <a:solidFill>
                <a:schemeClr val="accent2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1857375" y="5857875"/>
            <a:ext cx="6834188" cy="7080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1400" b="1" i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>
                <a:solidFill>
                  <a:srgbClr val="FF0000"/>
                </a:solidFill>
                <a:latin typeface="Comic Sans MS" pitchFamily="66" charset="0"/>
              </a:rPr>
              <a:t>Beato chi teme il Signore.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turistinsicilia.com/immagini/u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1563" y="2611438"/>
            <a:ext cx="8072437" cy="3416320"/>
          </a:xfrm>
          <a:prstGeom prst="rect">
            <a:avLst/>
          </a:prstGeom>
          <a:solidFill>
            <a:srgbClr val="00800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Rimanete in me e io in voi, dice il Signore, chi rimane in me porta molto frutto.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42875" y="209550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Matteo.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3011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ttangolo 2"/>
          <p:cNvSpPr>
            <a:spLocks noChangeArrowheads="1"/>
          </p:cNvSpPr>
          <p:nvPr/>
        </p:nvSpPr>
        <p:spPr bwMode="auto">
          <a:xfrm>
            <a:off x="2071688" y="285750"/>
            <a:ext cx="671512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Camminerò, camminerò sulla tua strada, Signor.</a:t>
            </a:r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55713"/>
            <a:ext cx="70008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ttangolo 2"/>
          <p:cNvSpPr>
            <a:spLocks noChangeArrowheads="1"/>
          </p:cNvSpPr>
          <p:nvPr/>
        </p:nvSpPr>
        <p:spPr bwMode="auto">
          <a:xfrm>
            <a:off x="214313" y="0"/>
            <a:ext cx="8643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In quel tempo, Gesù disse ai suoi discepoli questa parabola: </a:t>
            </a: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«Avverrà come a un uomo che, partendo per un viaggio, chiamò i suoi servi e consegnò loro i suoi beni. </a:t>
            </a:r>
            <a:endParaRPr lang="it-IT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28800"/>
            <a:ext cx="628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1285875" y="0"/>
            <a:ext cx="6345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A uno diede cinque talenti, </a:t>
            </a:r>
            <a:endParaRPr lang="it-IT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714375"/>
            <a:ext cx="750093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85800"/>
            <a:ext cx="77152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ttangolo 1"/>
          <p:cNvSpPr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a un altro due,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786063" y="0"/>
            <a:ext cx="3500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a un altro uno,</a:t>
            </a:r>
            <a:endParaRPr lang="it-IT"/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714375"/>
            <a:ext cx="750093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ttangolo 1"/>
          <p:cNvSpPr>
            <a:spLocks noChangeArrowheads="1"/>
          </p:cNvSpPr>
          <p:nvPr/>
        </p:nvSpPr>
        <p:spPr bwMode="auto">
          <a:xfrm>
            <a:off x="714375" y="0"/>
            <a:ext cx="7713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secondo le capacità di ciascuno; </a:t>
            </a:r>
            <a:endParaRPr lang="it-IT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42938"/>
            <a:ext cx="7767638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3429000" y="0"/>
            <a:ext cx="2181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poi partì.</a:t>
            </a:r>
            <a:endParaRPr lang="it-IT">
              <a:solidFill>
                <a:srgbClr val="000000"/>
              </a:solidFill>
            </a:endParaRP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685800"/>
            <a:ext cx="77152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Subito colui che aveva ricevuto cinque talenti andò a impiegarli, e ne guadagnò altri cinque. </a:t>
            </a:r>
            <a:endParaRPr lang="it-IT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944688"/>
            <a:ext cx="6143625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Così anche quello che ne aveva ricevuti due, ne guadagnò altri due. </a:t>
            </a:r>
            <a:endParaRPr lang="it-IT"/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0"/>
            <a:ext cx="67865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ttangolo 1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Colui invece che aveva ricevuto un solo talento, andò a fare una buca nel terreno e vi nascose il denaro del suo padrone. 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828800"/>
            <a:ext cx="628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Dammi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la mano,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voglio restar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per sempre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insieme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a te.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Dopo molto tempo il padrone di quei servi tornò e volle regolare i conti con loro.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Si presentò colui che aveva ricevuto cinque talenti e ne portò altri cinque, dicendo: </a:t>
            </a:r>
            <a:endParaRPr lang="it-IT"/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57300"/>
            <a:ext cx="70008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“Signore, mi hai consegnato cinque talenti; ecco, ne ho guadagnati altri cinque”. </a:t>
            </a: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85938"/>
            <a:ext cx="63404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“Bene, servo buono e fedele – gli disse il suo padrone –, sei stato fedele nel poco, ti darò potere su molto; prendi parte alla gioia del tuo padrone”. 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514600"/>
            <a:ext cx="5429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Si presentò poi colui che aveva ricevuto due talenti e disse: </a:t>
            </a:r>
            <a:endParaRPr lang="it-IT"/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01738"/>
            <a:ext cx="7072312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tangolo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“Signore, mi hai consegnato due talenti; ecco, ne ho guadagnati altri due”. </a:t>
            </a:r>
            <a:endParaRPr lang="it-IT"/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357313"/>
            <a:ext cx="7072313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“Bene, servo buono e fedele – gli disse il suo padrone –, sei stato fedele nel poco, ti darò potere su molto; prendi parte alla gioia del tuo padrone”. 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514600"/>
            <a:ext cx="5429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Si presentò infine anche colui che aveva ricevuto un solo talento e disse: </a:t>
            </a:r>
            <a:endParaRPr lang="it-IT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57300"/>
            <a:ext cx="70008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“Signore, so che sei un uomo duro, che mieti dove non hai seminato e raccogli dove non hai sparso. </a:t>
            </a:r>
            <a:endParaRPr lang="it-IT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28800"/>
            <a:ext cx="628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Ho avuto paura e sono andato a nascondere il tuo talento sotto terra: ecco ciò che è tuo”. 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28800"/>
            <a:ext cx="628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tangolo 2"/>
          <p:cNvSpPr>
            <a:spLocks noChangeArrowheads="1"/>
          </p:cNvSpPr>
          <p:nvPr/>
        </p:nvSpPr>
        <p:spPr bwMode="auto">
          <a:xfrm>
            <a:off x="6000750" y="1071563"/>
            <a:ext cx="31432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Quando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ero solo,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solo e stanco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del mondo, </a:t>
            </a:r>
            <a:endParaRPr lang="it-IT"/>
          </a:p>
        </p:txBody>
      </p:sp>
      <p:pic>
        <p:nvPicPr>
          <p:cNvPr id="19459" name="Picture 7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834188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Il padrone gli rispose: “Servo malvagio e pigro, tu sapevi che mieto dove non ho seminato e raccolgo dove non ho sparso; </a:t>
            </a:r>
            <a:endParaRPr lang="it-IT"/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943100"/>
            <a:ext cx="61436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avresti dovuto affidare il mio denaro ai banchieri e così, ritornando, avrei ritirato il mio con l’interesse. </a:t>
            </a:r>
            <a:endParaRPr lang="it-IT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828800"/>
            <a:ext cx="628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Toglietegli dunque il talento, e datelo a chi ha i dieci talenti. </a:t>
            </a:r>
            <a:endParaRPr lang="it-IT"/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01738"/>
            <a:ext cx="7072312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2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Perché a chiunque ha, verrà dato e sarà nell’abbondanza; ma a chi non ha, verrà tolto anche quello che ha. </a:t>
            </a:r>
            <a:endParaRPr lang="it-IT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28800"/>
            <a:ext cx="628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214313" y="142875"/>
            <a:ext cx="87153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cs typeface="Times New Roman" pitchFamily="18" charset="0"/>
              </a:rPr>
              <a:t>E il servo inutile gettatelo fuori nelle tenebre; là sarà pianto e stridore di denti”».</a:t>
            </a:r>
            <a:endParaRPr lang="it-IT" sz="4000"/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943100"/>
            <a:ext cx="61436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9635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69636" name="Picture 5" descr="http://localhost/download/immagini/12_TO_A/33T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4500563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2"/>
          <p:cNvSpPr>
            <a:spLocks noChangeArrowheads="1"/>
          </p:cNvSpPr>
          <p:nvPr/>
        </p:nvSpPr>
        <p:spPr bwMode="auto">
          <a:xfrm>
            <a:off x="5786438" y="1285875"/>
            <a:ext cx="3009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quando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non c'era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l'amor, </a:t>
            </a:r>
            <a:endParaRPr lang="it-IT"/>
          </a:p>
        </p:txBody>
      </p:sp>
      <p:pic>
        <p:nvPicPr>
          <p:cNvPr id="20483" name="Picture 6" descr="cammino11_bambino_che_pi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8" cy="6816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 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questa offerta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CC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ttangolo 2"/>
          <p:cNvSpPr>
            <a:spLocks noChangeArrowheads="1"/>
          </p:cNvSpPr>
          <p:nvPr/>
        </p:nvSpPr>
        <p:spPr bwMode="auto">
          <a:xfrm>
            <a:off x="2000250" y="0"/>
            <a:ext cx="7143750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locanda_montisi_vitigno_vino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PICT00081-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cs typeface="Times New Roman" pitchFamily="18" charset="0"/>
              </a:rPr>
              <a:t>Il Signore sia con voi.</a:t>
            </a:r>
            <a:endParaRPr lang="it-IT" sz="4400" dirty="0">
              <a:latin typeface="+mn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n-lt"/>
                <a:cs typeface="Times New Roman" pitchFamily="18" charset="0"/>
              </a:rPr>
              <a:t>E con il tuo spirito. </a:t>
            </a:r>
            <a:endParaRPr lang="it-IT" sz="4400" dirty="0">
              <a:latin typeface="+mn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n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n-lt"/>
                <a:cs typeface="Times New Roman" pitchFamily="18" charset="0"/>
              </a:rPr>
              <a:t>In alto i nostri cuori.</a:t>
            </a:r>
            <a:endParaRPr lang="it-IT" sz="4400" dirty="0">
              <a:latin typeface="+mn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n-lt"/>
                <a:cs typeface="Times New Roman" pitchFamily="18" charset="0"/>
              </a:rPr>
              <a:t>Sono rivolti al Signore. </a:t>
            </a:r>
            <a:endParaRPr lang="it-IT" sz="4400" dirty="0">
              <a:latin typeface="+mn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n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n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n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n-lt"/>
                <a:cs typeface="Times New Roman" pitchFamily="18" charset="0"/>
              </a:rPr>
              <a:t>È cosa buona e giusta. </a:t>
            </a:r>
            <a:endParaRPr lang="it-IT" sz="4400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1" descr="Immagin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500034" y="285728"/>
            <a:ext cx="835819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Times" charset="0"/>
                <a:cs typeface="Times New Roman" pitchFamily="18" charset="0"/>
              </a:rPr>
              <a:t>tante persone vidi intorno a me:</a:t>
            </a:r>
            <a:endParaRPr lang="it-IT" b="1" dirty="0"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Fede\Desktop\mondo a 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7158" y="357166"/>
            <a:ext cx="8429684" cy="6247864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 il Signore  Dio</a:t>
            </a: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dell'universo</a:t>
            </a: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I cieli e la terra sono pieni</a:t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della tua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Fede\Desktop\ci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1472" y="0"/>
            <a:ext cx="814393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nell'alto dei cieli,</a:t>
            </a:r>
            <a:br>
              <a:rPr lang="it-IT" sz="4000" b="1" spc="1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nell'alto dei cieli,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Fede\Desktop\landscapes_desktop_wallpaper-133237blue_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50199" y="214290"/>
            <a:ext cx="5643602" cy="5016758"/>
          </a:xfrm>
          <a:prstGeom prst="rect">
            <a:avLst/>
          </a:prstGeom>
          <a:solidFill>
            <a:srgbClr val="8EB4E3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il Signore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Dio dell'universo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Fede\Desktop\SANTO SPIR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Benedetto colui che viene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nel nome del Signore.</a:t>
            </a:r>
          </a:p>
          <a:p>
            <a:pPr algn="ctr" eaLnBrk="0" hangingPunct="0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Santo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Santo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Santo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www.aegidien.de/Erstkommunion2007/IMG_3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2000232" y="357166"/>
            <a:ext cx="5929354" cy="70802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Times" charset="0"/>
                <a:cs typeface="Times New Roman" pitchFamily="18" charset="0"/>
              </a:rPr>
              <a:t>sentivo cantare così:</a:t>
            </a:r>
            <a:endParaRPr lang="it-IT" b="1" dirty="0"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ChangeArrowheads="1"/>
          </p:cNvSpPr>
          <p:nvPr/>
        </p:nvSpPr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b="1">
                <a:cs typeface="Times New Roman" pitchFamily="18" charset="0"/>
              </a:rPr>
              <a:t>Padre nostro, che sei nei cieli,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sia santificato il tuo nome,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venga il tuo regno,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sia fatta la tua volontà,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come in cielo così in terra.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Dacci oggi il nostro pane quotidiano, e rimetti a noi i nostri debiti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come noi li rimettiamo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ai nostri debitori,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e non ci indurre in tentazione, </a:t>
            </a:r>
          </a:p>
          <a:p>
            <a:pPr algn="just" eaLnBrk="0" hangingPunct="0"/>
            <a:r>
              <a:rPr lang="it-IT" sz="4000" b="1">
                <a:cs typeface="Times New Roman" pitchFamily="18" charset="0"/>
              </a:rPr>
              <a:t>ma liberaci dal male.</a:t>
            </a:r>
            <a:endParaRPr lang="it-IT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5889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ttangolo 2"/>
          <p:cNvSpPr>
            <a:spLocks noChangeArrowheads="1"/>
          </p:cNvSpPr>
          <p:nvPr/>
        </p:nvSpPr>
        <p:spPr bwMode="auto">
          <a:xfrm>
            <a:off x="1643063" y="285750"/>
            <a:ext cx="70008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Camminerò, camminerò sulla tua strada, Signor.</a:t>
            </a: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2065</Words>
  <Application>Microsoft Office PowerPoint</Application>
  <PresentationFormat>Presentazione su schermo (4:3)</PresentationFormat>
  <Paragraphs>336</Paragraphs>
  <Slides>121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16</vt:i4>
      </vt:variant>
      <vt:variant>
        <vt:lpstr>Titoli diapositive</vt:lpstr>
      </vt:variant>
      <vt:variant>
        <vt:i4>121</vt:i4>
      </vt:variant>
    </vt:vector>
  </HeadingPairs>
  <TitlesOfParts>
    <vt:vector size="137" baseType="lpstr">
      <vt:lpstr>Tema di Office</vt:lpstr>
      <vt:lpstr>Struttura predefinita</vt:lpstr>
      <vt:lpstr>1_En blanco</vt:lpstr>
      <vt:lpstr>3_Struttura predefinita</vt:lpstr>
      <vt:lpstr>4_Tema di Office</vt:lpstr>
      <vt:lpstr>6_Tema di Office</vt:lpstr>
      <vt:lpstr>4_Struttura predefinita</vt:lpstr>
      <vt:lpstr>8_Tema di Office</vt:lpstr>
      <vt:lpstr>5_Tema di Office</vt:lpstr>
      <vt:lpstr>1_Tema di Office</vt:lpstr>
      <vt:lpstr>2_En blanco</vt:lpstr>
      <vt:lpstr>2_Tema di Office</vt:lpstr>
      <vt:lpstr>4_En blanco</vt:lpstr>
      <vt:lpstr>1_Struttura predefinita</vt:lpstr>
      <vt:lpstr>18_Tema di Office</vt:lpstr>
      <vt:lpstr>7_Tema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Me</cp:lastModifiedBy>
  <cp:revision>137</cp:revision>
  <dcterms:created xsi:type="dcterms:W3CDTF">2007-10-18T06:55:30Z</dcterms:created>
  <dcterms:modified xsi:type="dcterms:W3CDTF">2014-10-30T18:49:27Z</dcterms:modified>
</cp:coreProperties>
</file>